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8ac962a5ba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8ac962a5ba_0_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a1d664af9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8a1d664af9_0_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347" y="1122363"/>
            <a:ext cx="777330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685347" y="3602038"/>
            <a:ext cx="7773308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85355" y="4289373"/>
            <a:ext cx="7775673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685355" y="621322"/>
            <a:ext cx="7775673" cy="3379735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685346" y="5108728"/>
            <a:ext cx="777449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685346" y="609601"/>
            <a:ext cx="7765322" cy="3424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685347" y="4204820"/>
            <a:ext cx="7765321" cy="1592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1084659" y="609600"/>
            <a:ext cx="6977064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1290484" y="3610032"/>
            <a:ext cx="6564224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13"/>
          <p:cNvSpPr txBox="1"/>
          <p:nvPr>
            <p:ph idx="2" type="body"/>
          </p:nvPr>
        </p:nvSpPr>
        <p:spPr>
          <a:xfrm>
            <a:off x="685345" y="4204821"/>
            <a:ext cx="776532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3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lang="en-US" sz="80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lang="en-US" sz="80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685355" y="2126943"/>
            <a:ext cx="7766495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685346" y="4650556"/>
            <a:ext cx="7765322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14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685345" y="609601"/>
            <a:ext cx="776532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685346" y="2088320"/>
            <a:ext cx="2474217" cy="8233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15"/>
          <p:cNvSpPr txBox="1"/>
          <p:nvPr>
            <p:ph idx="2" type="body"/>
          </p:nvPr>
        </p:nvSpPr>
        <p:spPr>
          <a:xfrm>
            <a:off x="685346" y="2911624"/>
            <a:ext cx="2474217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15"/>
          <p:cNvSpPr txBox="1"/>
          <p:nvPr>
            <p:ph idx="3" type="body"/>
          </p:nvPr>
        </p:nvSpPr>
        <p:spPr>
          <a:xfrm>
            <a:off x="3333658" y="2088320"/>
            <a:ext cx="2473919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15"/>
          <p:cNvSpPr txBox="1"/>
          <p:nvPr>
            <p:ph idx="4" type="body"/>
          </p:nvPr>
        </p:nvSpPr>
        <p:spPr>
          <a:xfrm>
            <a:off x="3333659" y="2911624"/>
            <a:ext cx="2474866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15"/>
          <p:cNvSpPr txBox="1"/>
          <p:nvPr>
            <p:ph idx="5" type="body"/>
          </p:nvPr>
        </p:nvSpPr>
        <p:spPr>
          <a:xfrm>
            <a:off x="5979974" y="2088320"/>
            <a:ext cx="2468408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15"/>
          <p:cNvSpPr txBox="1"/>
          <p:nvPr>
            <p:ph idx="6" type="body"/>
          </p:nvPr>
        </p:nvSpPr>
        <p:spPr>
          <a:xfrm>
            <a:off x="5982260" y="2911624"/>
            <a:ext cx="2468408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15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685346" y="609601"/>
            <a:ext cx="776532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685347" y="3989147"/>
            <a:ext cx="247421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16"/>
          <p:cNvSpPr/>
          <p:nvPr>
            <p:ph idx="2" type="pic"/>
          </p:nvPr>
        </p:nvSpPr>
        <p:spPr>
          <a:xfrm>
            <a:off x="819015" y="2092235"/>
            <a:ext cx="2205038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5" name="Google Shape;115;p16"/>
          <p:cNvSpPr txBox="1"/>
          <p:nvPr>
            <p:ph idx="3" type="body"/>
          </p:nvPr>
        </p:nvSpPr>
        <p:spPr>
          <a:xfrm>
            <a:off x="685347" y="4565409"/>
            <a:ext cx="2474216" cy="1225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6" name="Google Shape;116;p16"/>
          <p:cNvSpPr txBox="1"/>
          <p:nvPr>
            <p:ph idx="4" type="body"/>
          </p:nvPr>
        </p:nvSpPr>
        <p:spPr>
          <a:xfrm>
            <a:off x="3332026" y="3989147"/>
            <a:ext cx="24742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16"/>
          <p:cNvSpPr/>
          <p:nvPr>
            <p:ph idx="5" type="pic"/>
          </p:nvPr>
        </p:nvSpPr>
        <p:spPr>
          <a:xfrm>
            <a:off x="3426747" y="2092235"/>
            <a:ext cx="2197894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8" name="Google Shape;118;p16"/>
          <p:cNvSpPr txBox="1"/>
          <p:nvPr>
            <p:ph idx="6" type="body"/>
          </p:nvPr>
        </p:nvSpPr>
        <p:spPr>
          <a:xfrm>
            <a:off x="3331011" y="4565408"/>
            <a:ext cx="2475252" cy="1225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9" name="Google Shape;119;p16"/>
          <p:cNvSpPr txBox="1"/>
          <p:nvPr>
            <p:ph idx="7" type="body"/>
          </p:nvPr>
        </p:nvSpPr>
        <p:spPr>
          <a:xfrm>
            <a:off x="5980067" y="3989147"/>
            <a:ext cx="24674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6"/>
          <p:cNvSpPr/>
          <p:nvPr>
            <p:ph idx="8" type="pic"/>
          </p:nvPr>
        </p:nvSpPr>
        <p:spPr>
          <a:xfrm>
            <a:off x="6114603" y="2092235"/>
            <a:ext cx="2199085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21" name="Google Shape;121;p16"/>
          <p:cNvSpPr txBox="1"/>
          <p:nvPr>
            <p:ph idx="9" type="body"/>
          </p:nvPr>
        </p:nvSpPr>
        <p:spPr>
          <a:xfrm>
            <a:off x="5979973" y="4565410"/>
            <a:ext cx="2470694" cy="1225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2" name="Google Shape;122;p16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 rot="5400000">
            <a:off x="2720439" y="60971"/>
            <a:ext cx="3695136" cy="7765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 rot="5400000">
            <a:off x="4906371" y="2246904"/>
            <a:ext cx="5181601" cy="190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 rot="5400000">
            <a:off x="966560" y="328386"/>
            <a:ext cx="5181601" cy="5744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921933" y="657227"/>
            <a:ext cx="7300134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21933" y="3602039"/>
            <a:ext cx="730013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85346" y="2088320"/>
            <a:ext cx="3829503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30052" y="2088320"/>
            <a:ext cx="3820616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85347" y="609601"/>
            <a:ext cx="776532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915427" y="2088320"/>
            <a:ext cx="360032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85346" y="2912232"/>
            <a:ext cx="3830406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859230" y="2088320"/>
            <a:ext cx="35914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29150" y="2912232"/>
            <a:ext cx="3821518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87921" y="609600"/>
            <a:ext cx="2949178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808548" y="609600"/>
            <a:ext cx="4642119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87921" y="2971801"/>
            <a:ext cx="2949178" cy="28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687921" y="609600"/>
            <a:ext cx="4167603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249932" y="758881"/>
            <a:ext cx="2966938" cy="488303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685346" y="2971800"/>
            <a:ext cx="4171242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3.jp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ctrTitle"/>
          </p:nvPr>
        </p:nvSpPr>
        <p:spPr>
          <a:xfrm>
            <a:off x="685347" y="1122363"/>
            <a:ext cx="777330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lang="en-US"/>
              <a:t>AI STUDY BUDDY</a:t>
            </a:r>
            <a:br>
              <a:rPr lang="en-US"/>
            </a:br>
            <a:endParaRPr/>
          </a:p>
        </p:txBody>
      </p:sp>
      <p:sp>
        <p:nvSpPr>
          <p:cNvPr id="142" name="Google Shape;142;p19"/>
          <p:cNvSpPr txBox="1"/>
          <p:nvPr>
            <p:ph idx="1" type="subTitle"/>
          </p:nvPr>
        </p:nvSpPr>
        <p:spPr>
          <a:xfrm>
            <a:off x="685347" y="3602038"/>
            <a:ext cx="7773308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Team Project - MSc Computer Science</a:t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0" y="6146951"/>
            <a:ext cx="4572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Anika Mayesha – D24125187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Lorenzo Palleschi – D24126922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Rumaysa Babulkhair – D24125711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Yurii Sykal – C23512523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685347" y="609601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SYSTEM ARCHITECTURE DIAGRAM</a:t>
            </a:r>
            <a:endParaRPr/>
          </a:p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685346" y="2096064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t/>
            </a:r>
            <a:endParaRPr/>
          </a:p>
        </p:txBody>
      </p:sp>
      <p:pic>
        <p:nvPicPr>
          <p:cNvPr id="212" name="Google Shape;212;p28" title="Снимок экрана 2025-10-09 2221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275" y="2096075"/>
            <a:ext cx="5791575" cy="44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426475" y="6109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(DASHBOARD)</a:t>
            </a:r>
            <a:endParaRPr/>
          </a:p>
        </p:txBody>
      </p:sp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617611" y="1137910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design is now updated with a sleeker interface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More neutral colour scheme 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19" name="Google Shape;21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203" y="2430363"/>
            <a:ext cx="7239593" cy="4281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(STUDY SPACE)</a:t>
            </a:r>
            <a:endParaRPr/>
          </a:p>
        </p:txBody>
      </p:sp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617612" y="979159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Study materials can be uploaded (</a:t>
            </a:r>
            <a:r>
              <a:rPr i="1" lang="en-US"/>
              <a:t>various types listed</a:t>
            </a:r>
            <a:r>
              <a:rPr lang="en-US"/>
              <a:t>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Available material can be selected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Study Partners may also be invited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008" y="2445010"/>
            <a:ext cx="7211983" cy="425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(AI TUTOR)</a:t>
            </a:r>
            <a:endParaRPr/>
          </a:p>
        </p:txBody>
      </p:sp>
      <p:pic>
        <p:nvPicPr>
          <p:cNvPr id="232" name="Google Shape;23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699" y="1168400"/>
            <a:ext cx="6985145" cy="5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(AI TUTOR #2)</a:t>
            </a:r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412" y="1168400"/>
            <a:ext cx="6981719" cy="5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(MOCK EXAM)</a:t>
            </a: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859" y="1671888"/>
            <a:ext cx="8364281" cy="493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(MOCK RESULTS)</a:t>
            </a:r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 rotWithShape="1">
          <a:blip r:embed="rId3">
            <a:alphaModFix/>
          </a:blip>
          <a:srcRect b="0" l="0" r="0" t="606"/>
          <a:stretch/>
        </p:blipFill>
        <p:spPr>
          <a:xfrm>
            <a:off x="440462" y="1701800"/>
            <a:ext cx="8263074" cy="49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title"/>
          </p:nvPr>
        </p:nvSpPr>
        <p:spPr>
          <a:xfrm>
            <a:off x="617612" y="-27940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(ACHIEVEMENTS)</a:t>
            </a:r>
            <a:endParaRPr/>
          </a:p>
        </p:txBody>
      </p:sp>
      <p:pic>
        <p:nvPicPr>
          <p:cNvPr id="256" name="Google Shape;25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613" y="863600"/>
            <a:ext cx="5059288" cy="598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3162314" y="567269"/>
            <a:ext cx="31500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62" name="Google Shape;262;p36"/>
          <p:cNvSpPr txBox="1"/>
          <p:nvPr>
            <p:ph idx="1" type="body"/>
          </p:nvPr>
        </p:nvSpPr>
        <p:spPr>
          <a:xfrm>
            <a:off x="854679" y="2315650"/>
            <a:ext cx="7765322" cy="1654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</a:pPr>
            <a:r>
              <a:rPr lang="en-US" sz="8000"/>
              <a:t>Any Questions?</a:t>
            </a:r>
            <a:endParaRPr sz="8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BRIEF WEEKLY OVERVIEW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Logo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Retrospectives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Requirement Specification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Login / Registrations Page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Design Overview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Coded Version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1356" y="4475761"/>
            <a:ext cx="3418920" cy="277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LOGO PROTOTYPE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685346" y="4064000"/>
            <a:ext cx="7912553" cy="2019300"/>
          </a:xfrm>
          <a:prstGeom prst="roundRect">
            <a:avLst>
              <a:gd fmla="val 16667" name="adj"/>
            </a:avLst>
          </a:prstGeom>
          <a:solidFill>
            <a:srgbClr val="6C6C96"/>
          </a:solidFill>
          <a:ln cap="flat" cmpd="sng" w="19050">
            <a:solidFill>
              <a:srgbClr val="4253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" y="3953669"/>
            <a:ext cx="2239962" cy="2239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 Clockwise curve" id="159" name="Google Shape;15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880770">
            <a:off x="3823682" y="46164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6902" y="3866356"/>
            <a:ext cx="2529681" cy="2529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965200" y="1935922"/>
            <a:ext cx="748546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Feedback received about initial design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Adapted centre to be more fitting for </a:t>
            </a:r>
            <a:r>
              <a:rPr b="1"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study</a:t>
            </a: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related service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Bigger companies tend to simplify logos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043" y="514350"/>
            <a:ext cx="7507914" cy="56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694190" y="4953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LOGIN/REGISTRATION PAGE</a:t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684489" y="1693333"/>
            <a:ext cx="776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• Initial version (1.0)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3" name="Google Shape;173;p23" title="photo_5420577945841433521_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75" y="2559363"/>
            <a:ext cx="3536733" cy="39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 title="photo_5420577945841433520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158" y="2559363"/>
            <a:ext cx="3536733" cy="39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 title="jw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1450" y="1693325"/>
            <a:ext cx="1835174" cy="114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693335" y="-12439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TURNED INTO LIVE CODE</a:t>
            </a:r>
            <a:endParaRPr/>
          </a:p>
        </p:txBody>
      </p:sp>
      <p:sp>
        <p:nvSpPr>
          <p:cNvPr id="181" name="Google Shape;181;p24"/>
          <p:cNvSpPr txBox="1"/>
          <p:nvPr>
            <p:ph idx="1" type="body"/>
          </p:nvPr>
        </p:nvSpPr>
        <p:spPr>
          <a:xfrm>
            <a:off x="689332" y="954813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en-US"/>
              <a:t>Dashboard has been structurally built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en-US"/>
              <a:t>Other pages in progress</a:t>
            </a:r>
            <a:endParaRPr b="1"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972" y="2019850"/>
            <a:ext cx="5702149" cy="30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 title="photo_5420577945841433523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975" y="2951825"/>
            <a:ext cx="6929926" cy="36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693335" y="-124390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TURNED INTO LIVE CODE</a:t>
            </a:r>
            <a:endParaRPr/>
          </a:p>
        </p:txBody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689332" y="954813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en-US"/>
              <a:t>Dashboard has been structurally built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en-US"/>
              <a:t>Other pages in progress</a:t>
            </a:r>
            <a:endParaRPr b="1"/>
          </a:p>
        </p:txBody>
      </p:sp>
      <p:pic>
        <p:nvPicPr>
          <p:cNvPr id="190" name="Google Shape;19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222" y="2043125"/>
            <a:ext cx="5702149" cy="30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 title="photo_5420577945841433523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150" y="2765425"/>
            <a:ext cx="6929926" cy="36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739722" y="407651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MOBILE</a:t>
            </a:r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689408" y="2422289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98" name="Google Shape;198;p26" title="Screen Recording 2025-10-09 at 1.56.06 PM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400" y="1562575"/>
            <a:ext cx="3797850" cy="52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SYSTEM ARCHITECTURE DIAGRAM</a:t>
            </a:r>
            <a:endParaRPr/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t/>
            </a:r>
            <a:endParaRPr/>
          </a:p>
        </p:txBody>
      </p:sp>
      <p:pic>
        <p:nvPicPr>
          <p:cNvPr id="205" name="Google Shape;205;p27" title="Снимок экрана 2025-10-09 2221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350" y="2013600"/>
            <a:ext cx="5508524" cy="46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